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BD1C27-3D9F-47A3-9F43-A35380AF5F9F}">
  <a:tblStyle styleId="{5DBD1C27-3D9F-47A3-9F43-A35380AF5F9F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62"/>
  </p:normalViewPr>
  <p:slideViewPr>
    <p:cSldViewPr snapToGrid="0" snapToObjects="1">
      <p:cViewPr varScale="1">
        <p:scale>
          <a:sx n="102" d="100"/>
          <a:sy n="102" d="100"/>
        </p:scale>
        <p:origin x="17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815525" y="1991825"/>
            <a:ext cx="55854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 b="0"/>
            </a:lvl1pPr>
            <a:lvl2pPr lvl="1">
              <a:spcBef>
                <a:spcPts val="0"/>
              </a:spcBef>
              <a:buSzPct val="100000"/>
              <a:defRPr sz="6000" b="0"/>
            </a:lvl2pPr>
            <a:lvl3pPr lvl="2">
              <a:spcBef>
                <a:spcPts val="0"/>
              </a:spcBef>
              <a:buSzPct val="100000"/>
              <a:defRPr sz="6000" b="0"/>
            </a:lvl3pPr>
            <a:lvl4pPr lvl="3">
              <a:spcBef>
                <a:spcPts val="0"/>
              </a:spcBef>
              <a:buSzPct val="100000"/>
              <a:defRPr sz="6000" b="0"/>
            </a:lvl4pPr>
            <a:lvl5pPr lvl="4">
              <a:spcBef>
                <a:spcPts val="0"/>
              </a:spcBef>
              <a:buSzPct val="100000"/>
              <a:defRPr sz="6000" b="0"/>
            </a:lvl5pPr>
            <a:lvl6pPr lvl="5">
              <a:spcBef>
                <a:spcPts val="0"/>
              </a:spcBef>
              <a:buSzPct val="100000"/>
              <a:defRPr sz="6000" b="0"/>
            </a:lvl6pPr>
            <a:lvl7pPr lvl="6">
              <a:spcBef>
                <a:spcPts val="0"/>
              </a:spcBef>
              <a:buSzPct val="100000"/>
              <a:defRPr sz="6000" b="0"/>
            </a:lvl7pPr>
            <a:lvl8pPr lvl="7">
              <a:spcBef>
                <a:spcPts val="0"/>
              </a:spcBef>
              <a:buSzPct val="100000"/>
              <a:defRPr sz="6000" b="0"/>
            </a:lvl8pPr>
            <a:lvl9pPr lvl="8">
              <a:spcBef>
                <a:spcPts val="0"/>
              </a:spcBef>
              <a:buSzPct val="100000"/>
              <a:defRPr sz="60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Image">
    <p:bg>
      <p:bgPr>
        <a:solidFill>
          <a:srgbClr val="2A95B7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Shape 34" descr="scene_trans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821550" y="1507150"/>
            <a:ext cx="5500800" cy="1159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 b="0"/>
            </a:lvl1pPr>
            <a:lvl2pPr lvl="1" rtl="0">
              <a:spcBef>
                <a:spcPts val="0"/>
              </a:spcBef>
              <a:buSzPct val="100000"/>
              <a:defRPr sz="4800" b="0"/>
            </a:lvl2pPr>
            <a:lvl3pPr lvl="2" rtl="0">
              <a:spcBef>
                <a:spcPts val="0"/>
              </a:spcBef>
              <a:buSzPct val="100000"/>
              <a:defRPr sz="4800" b="0"/>
            </a:lvl3pPr>
            <a:lvl4pPr lvl="3" rtl="0">
              <a:spcBef>
                <a:spcPts val="0"/>
              </a:spcBef>
              <a:buSzPct val="100000"/>
              <a:defRPr sz="4800" b="0"/>
            </a:lvl4pPr>
            <a:lvl5pPr lvl="4" rtl="0">
              <a:spcBef>
                <a:spcPts val="0"/>
              </a:spcBef>
              <a:buSzPct val="100000"/>
              <a:defRPr sz="4800" b="0"/>
            </a:lvl5pPr>
            <a:lvl6pPr lvl="5" rtl="0">
              <a:spcBef>
                <a:spcPts val="0"/>
              </a:spcBef>
              <a:buSzPct val="100000"/>
              <a:defRPr sz="4800" b="0"/>
            </a:lvl6pPr>
            <a:lvl7pPr lvl="6" rtl="0">
              <a:spcBef>
                <a:spcPts val="0"/>
              </a:spcBef>
              <a:buSzPct val="100000"/>
              <a:defRPr sz="4800" b="0"/>
            </a:lvl7pPr>
            <a:lvl8pPr lvl="7" rtl="0">
              <a:spcBef>
                <a:spcPts val="0"/>
              </a:spcBef>
              <a:buSzPct val="100000"/>
              <a:defRPr sz="4800" b="0"/>
            </a:lvl8pPr>
            <a:lvl9pPr lvl="8" rtl="0">
              <a:spcBef>
                <a:spcPts val="0"/>
              </a:spcBef>
              <a:buSzPct val="100000"/>
              <a:defRPr sz="4800" b="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821550" y="2535254"/>
            <a:ext cx="55008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1441675" y="1628400"/>
            <a:ext cx="6260700" cy="81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2600"/>
            </a:lvl1pPr>
            <a:lvl2pPr lvl="1" algn="ctr" rtl="0">
              <a:spcBef>
                <a:spcPts val="0"/>
              </a:spcBef>
              <a:buSzPct val="100000"/>
              <a:defRPr sz="2600"/>
            </a:lvl2pPr>
            <a:lvl3pPr lvl="2" algn="ctr" rtl="0">
              <a:spcBef>
                <a:spcPts val="0"/>
              </a:spcBef>
              <a:buSzPct val="100000"/>
              <a:defRPr sz="2600"/>
            </a:lvl3pPr>
            <a:lvl4pPr lvl="3" algn="ctr" rtl="0">
              <a:spcBef>
                <a:spcPts val="0"/>
              </a:spcBef>
              <a:buSzPct val="100000"/>
              <a:defRPr sz="2600"/>
            </a:lvl4pPr>
            <a:lvl5pPr lvl="4" algn="ctr" rtl="0">
              <a:spcBef>
                <a:spcPts val="0"/>
              </a:spcBef>
              <a:buSzPct val="100000"/>
              <a:defRPr sz="2600"/>
            </a:lvl5pPr>
            <a:lvl6pPr lvl="5" algn="ctr" rtl="0">
              <a:spcBef>
                <a:spcPts val="0"/>
              </a:spcBef>
              <a:buSzPct val="100000"/>
              <a:defRPr sz="2600"/>
            </a:lvl6pPr>
            <a:lvl7pPr lvl="6" algn="ctr" rtl="0">
              <a:spcBef>
                <a:spcPts val="0"/>
              </a:spcBef>
              <a:buSzPct val="100000"/>
              <a:defRPr sz="2600"/>
            </a:lvl7pPr>
            <a:lvl8pPr lvl="7" algn="ctr" rtl="0">
              <a:spcBef>
                <a:spcPts val="0"/>
              </a:spcBef>
              <a:buSzPct val="100000"/>
              <a:defRPr sz="2600"/>
            </a:lvl8pPr>
            <a:lvl9pPr lvl="8" algn="ctr">
              <a:spcBef>
                <a:spcPts val="0"/>
              </a:spcBef>
              <a:buSzPct val="100000"/>
              <a:defRPr sz="2600"/>
            </a:lvl9pPr>
          </a:lstStyle>
          <a:p>
            <a:endParaRPr/>
          </a:p>
        </p:txBody>
      </p:sp>
      <p:sp>
        <p:nvSpPr>
          <p:cNvPr id="15" name="Shape 15"/>
          <p:cNvSpPr txBox="1"/>
          <p:nvPr/>
        </p:nvSpPr>
        <p:spPr>
          <a:xfrm>
            <a:off x="3593400" y="933768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9600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7020900" cy="270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049500" y="1459650"/>
            <a:ext cx="3417900" cy="275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676724" y="1459650"/>
            <a:ext cx="3393599" cy="275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buSzPct val="100000"/>
              <a:defRPr sz="2000"/>
            </a:lvl2pPr>
            <a:lvl3pPr lvl="2">
              <a:spcBef>
                <a:spcPts val="0"/>
              </a:spcBef>
              <a:buSzPct val="100000"/>
              <a:defRPr sz="2000"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108185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342530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3"/>
          </p:nvPr>
        </p:nvSpPr>
        <p:spPr>
          <a:xfrm>
            <a:off x="576875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604425" y="3720500"/>
            <a:ext cx="5935200" cy="519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360"/>
              </a:spcBef>
              <a:buSzPct val="100000"/>
              <a:buNone/>
              <a:defRPr sz="1800">
                <a:solidFill>
                  <a:srgbClr val="2A95B7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spcBef>
                <a:spcPts val="0"/>
              </a:spcBef>
              <a:buClr>
                <a:srgbClr val="2A95B7"/>
              </a:buClr>
              <a:buSzPct val="100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7020900" cy="270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48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48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36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36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36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360"/>
              </a:spcBef>
              <a:buClr>
                <a:srgbClr val="2A95B7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360"/>
              </a:spcBef>
              <a:buClr>
                <a:srgbClr val="434343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360"/>
              </a:spcBef>
              <a:buClr>
                <a:srgbClr val="434343"/>
              </a:buClr>
              <a:buSzPct val="1000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sniglet" TargetMode="External"/><Relationship Id="rId4" Type="http://schemas.openxmlformats.org/officeDocument/2006/relationships/hyperlink" Target="http://www.1001freefonts.com/patrick_hand_sc.font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twitter.com/googledocs/status/73008724015664332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ctrTitle"/>
          </p:nvPr>
        </p:nvSpPr>
        <p:spPr>
          <a:xfrm>
            <a:off x="1523997" y="1750079"/>
            <a:ext cx="6045091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ES" sz="5400" dirty="0" err="1" smtClean="0">
                <a:latin typeface="Helvetica Neue" charset="0"/>
                <a:ea typeface="Helvetica Neue" charset="0"/>
                <a:cs typeface="Helvetica Neue" charset="0"/>
              </a:rPr>
              <a:t>Parrot</a:t>
            </a:r>
            <a:r>
              <a:rPr lang="es-ES" sz="5400" dirty="0" smtClean="0">
                <a:latin typeface="Helvetica Neue" charset="0"/>
                <a:ea typeface="Helvetica Neue" charset="0"/>
                <a:cs typeface="Helvetica Neue" charset="0"/>
              </a:rPr>
              <a:t> mini-drones</a:t>
            </a:r>
            <a:br>
              <a:rPr lang="es-ES" sz="5400" dirty="0" smtClean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s-ES" sz="5400" dirty="0" smtClean="0">
                <a:latin typeface="Helvetica Neue" charset="0"/>
                <a:ea typeface="Helvetica Neue" charset="0"/>
                <a:cs typeface="Helvetica Neue" charset="0"/>
              </a:rPr>
              <a:t>&amp;</a:t>
            </a:r>
            <a:br>
              <a:rPr lang="es-ES" sz="5400" dirty="0" smtClean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s-ES" sz="5400" dirty="0" err="1" smtClean="0">
                <a:latin typeface="Helvetica Neue" charset="0"/>
                <a:ea typeface="Helvetica Neue" charset="0"/>
                <a:cs typeface="Helvetica Neue" charset="0"/>
              </a:rPr>
              <a:t>Leap</a:t>
            </a:r>
            <a:r>
              <a:rPr lang="es-ES" sz="54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sz="5400" dirty="0" err="1" smtClean="0">
                <a:latin typeface="Helvetica Neue" charset="0"/>
                <a:ea typeface="Helvetica Neue" charset="0"/>
                <a:cs typeface="Helvetica Neue" charset="0"/>
              </a:rPr>
              <a:t>Motion</a:t>
            </a:r>
            <a:endParaRPr lang="en" sz="5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37410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picture is worth a thousand words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1049500" y="1829475"/>
            <a:ext cx="3741000" cy="218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900" y="1115381"/>
            <a:ext cx="2765700" cy="2765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 idx="4294967295"/>
          </p:nvPr>
        </p:nvSpPr>
        <p:spPr>
          <a:xfrm>
            <a:off x="657225" y="864350"/>
            <a:ext cx="7791600" cy="59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b="0">
                <a:solidFill>
                  <a:srgbClr val="F3F3F3"/>
                </a:solidFill>
              </a:rPr>
              <a:t>Want big impact? </a:t>
            </a:r>
            <a:r>
              <a:rPr lang="en" sz="2400">
                <a:solidFill>
                  <a:srgbClr val="F3F3F3"/>
                </a:solidFill>
              </a:rPr>
              <a:t>Use big image.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 charts to explain your ideas</a:t>
            </a:r>
          </a:p>
        </p:txBody>
      </p:sp>
      <p:sp>
        <p:nvSpPr>
          <p:cNvPr id="117" name="Shape 117"/>
          <p:cNvSpPr/>
          <p:nvPr/>
        </p:nvSpPr>
        <p:spPr>
          <a:xfrm>
            <a:off x="3516725" y="1732325"/>
            <a:ext cx="2133000" cy="2133000"/>
          </a:xfrm>
          <a:prstGeom prst="ellipse">
            <a:avLst/>
          </a:prstGeom>
          <a:solidFill>
            <a:srgbClr val="FFFFFF"/>
          </a:solidFill>
          <a:ln w="38100" cap="rnd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Gray</a:t>
            </a:r>
          </a:p>
        </p:txBody>
      </p:sp>
      <p:sp>
        <p:nvSpPr>
          <p:cNvPr id="118" name="Shape 118"/>
          <p:cNvSpPr/>
          <p:nvPr/>
        </p:nvSpPr>
        <p:spPr>
          <a:xfrm>
            <a:off x="1694600" y="1732325"/>
            <a:ext cx="2133000" cy="2133000"/>
          </a:xfrm>
          <a:prstGeom prst="ellipse">
            <a:avLst/>
          </a:prstGeom>
          <a:noFill/>
          <a:ln w="38100" cap="rnd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White</a:t>
            </a:r>
          </a:p>
        </p:txBody>
      </p:sp>
      <p:sp>
        <p:nvSpPr>
          <p:cNvPr id="119" name="Shape 119"/>
          <p:cNvSpPr/>
          <p:nvPr/>
        </p:nvSpPr>
        <p:spPr>
          <a:xfrm>
            <a:off x="5338850" y="1732325"/>
            <a:ext cx="2133000" cy="2133000"/>
          </a:xfrm>
          <a:prstGeom prst="ellipse">
            <a:avLst/>
          </a:prstGeom>
          <a:noFill/>
          <a:ln w="38100" cap="rnd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Black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tables to compare data</a:t>
            </a:r>
          </a:p>
        </p:txBody>
      </p:sp>
      <p:graphicFrame>
        <p:nvGraphicFramePr>
          <p:cNvPr id="125" name="Shape 125"/>
          <p:cNvGraphicFramePr/>
          <p:nvPr/>
        </p:nvGraphicFramePr>
        <p:xfrm>
          <a:off x="1159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{5DBD1C27-3D9F-47A3-9F43-A35380AF5F9F}</a:tableStyleId>
              </a:tblPr>
              <a:tblGrid>
                <a:gridCol w="1614200"/>
                <a:gridCol w="1614200"/>
                <a:gridCol w="1614200"/>
                <a:gridCol w="1614200"/>
              </a:tblGrid>
              <a:tr h="5657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rgbClr val="434343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A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B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C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5700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Yellow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20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7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65700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Blue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30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15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5700">
                <a:tc>
                  <a:txBody>
                    <a:bodyPr/>
                    <a:lstStyle/>
                    <a:p>
                      <a:pPr lvl="0" algn="r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Orange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5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="1">
                          <a:solidFill>
                            <a:srgbClr val="434343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16</a:t>
                      </a: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rgbClr val="2A95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1385500" y="1132747"/>
            <a:ext cx="6734413" cy="3208125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Maps</a:t>
            </a:r>
          </a:p>
        </p:txBody>
      </p:sp>
      <p:sp>
        <p:nvSpPr>
          <p:cNvPr id="132" name="Shape 132"/>
          <p:cNvSpPr/>
          <p:nvPr/>
        </p:nvSpPr>
        <p:spPr>
          <a:xfrm>
            <a:off x="2496925" y="1836800"/>
            <a:ext cx="7596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43434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our office</a:t>
            </a:r>
          </a:p>
        </p:txBody>
      </p:sp>
      <p:sp>
        <p:nvSpPr>
          <p:cNvPr id="133" name="Shape 133"/>
          <p:cNvSpPr/>
          <p:nvPr/>
        </p:nvSpPr>
        <p:spPr>
          <a:xfrm>
            <a:off x="1850620" y="2114597"/>
            <a:ext cx="178571" cy="202489"/>
          </a:xfrm>
          <a:custGeom>
            <a:avLst/>
            <a:gdLst/>
            <a:ahLst/>
            <a:cxnLst/>
            <a:rect l="0" t="0" r="0" b="0"/>
            <a:pathLst>
              <a:path w="13230" h="15002" extrusionOk="0">
                <a:moveTo>
                  <a:pt x="9002" y="1205"/>
                </a:moveTo>
                <a:cubicBezTo>
                  <a:pt x="4619" y="5466"/>
                  <a:pt x="2797" y="4176"/>
                  <a:pt x="236" y="9727"/>
                </a:cubicBezTo>
                <a:cubicBezTo>
                  <a:pt x="-1315" y="13088"/>
                  <a:pt x="6823" y="16072"/>
                  <a:pt x="10219" y="14596"/>
                </a:cubicBezTo>
                <a:cubicBezTo>
                  <a:pt x="14389" y="12782"/>
                  <a:pt x="14104" y="2210"/>
                  <a:pt x="9732" y="961"/>
                </a:cubicBezTo>
                <a:cubicBezTo>
                  <a:pt x="6083" y="-81"/>
                  <a:pt x="1793" y="5708"/>
                  <a:pt x="2184" y="9483"/>
                </a:cubicBezTo>
                <a:cubicBezTo>
                  <a:pt x="2536" y="12888"/>
                  <a:pt x="10956" y="13557"/>
                  <a:pt x="12410" y="10457"/>
                </a:cubicBezTo>
                <a:cubicBezTo>
                  <a:pt x="13849" y="7387"/>
                  <a:pt x="13349" y="2250"/>
                  <a:pt x="10462" y="474"/>
                </a:cubicBezTo>
                <a:cubicBezTo>
                  <a:pt x="7615" y="-1277"/>
                  <a:pt x="3320" y="2422"/>
                  <a:pt x="1697" y="5344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34" name="Shape 134"/>
          <p:cNvSpPr/>
          <p:nvPr/>
        </p:nvSpPr>
        <p:spPr>
          <a:xfrm>
            <a:off x="3383809" y="3216362"/>
            <a:ext cx="227550" cy="254924"/>
          </a:xfrm>
          <a:custGeom>
            <a:avLst/>
            <a:gdLst/>
            <a:ahLst/>
            <a:cxnLst/>
            <a:rect l="0" t="0" r="0" b="0"/>
            <a:pathLst>
              <a:path w="9102" h="10197" extrusionOk="0">
                <a:moveTo>
                  <a:pt x="6353" y="1850"/>
                </a:moveTo>
                <a:cubicBezTo>
                  <a:pt x="4040" y="4893"/>
                  <a:pt x="2556" y="4205"/>
                  <a:pt x="1727" y="7937"/>
                </a:cubicBezTo>
                <a:cubicBezTo>
                  <a:pt x="1201" y="10300"/>
                  <a:pt x="7925" y="8495"/>
                  <a:pt x="8788" y="6233"/>
                </a:cubicBezTo>
                <a:cubicBezTo>
                  <a:pt x="9519" y="4314"/>
                  <a:pt x="8585" y="1469"/>
                  <a:pt x="6840" y="389"/>
                </a:cubicBezTo>
                <a:cubicBezTo>
                  <a:pt x="4614" y="-988"/>
                  <a:pt x="122" y="1669"/>
                  <a:pt x="22" y="4285"/>
                </a:cubicBezTo>
                <a:cubicBezTo>
                  <a:pt x="-64" y="6538"/>
                  <a:pt x="1212" y="9724"/>
                  <a:pt x="3431" y="10128"/>
                </a:cubicBezTo>
                <a:cubicBezTo>
                  <a:pt x="6461" y="10679"/>
                  <a:pt x="9422" y="1618"/>
                  <a:pt x="6353" y="1363"/>
                </a:cubicBezTo>
                <a:cubicBezTo>
                  <a:pt x="3990" y="1166"/>
                  <a:pt x="1217" y="3421"/>
                  <a:pt x="753" y="5746"/>
                </a:cubicBezTo>
                <a:cubicBezTo>
                  <a:pt x="414" y="7437"/>
                  <a:pt x="2453" y="9885"/>
                  <a:pt x="4162" y="9641"/>
                </a:cubicBezTo>
                <a:cubicBezTo>
                  <a:pt x="6586" y="9294"/>
                  <a:pt x="6900" y="9266"/>
                  <a:pt x="8544" y="7450"/>
                </a:cubicBezTo>
                <a:cubicBezTo>
                  <a:pt x="10321" y="5485"/>
                  <a:pt x="7346" y="1388"/>
                  <a:pt x="4892" y="389"/>
                </a:cubicBezTo>
                <a:cubicBezTo>
                  <a:pt x="2890" y="-426"/>
                  <a:pt x="1764" y="3649"/>
                  <a:pt x="1240" y="5746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35" name="Shape 135"/>
          <p:cNvSpPr/>
          <p:nvPr/>
        </p:nvSpPr>
        <p:spPr>
          <a:xfrm>
            <a:off x="4148976" y="1932495"/>
            <a:ext cx="149475" cy="215975"/>
          </a:xfrm>
          <a:custGeom>
            <a:avLst/>
            <a:gdLst/>
            <a:ahLst/>
            <a:cxnLst/>
            <a:rect l="0" t="0" r="0" b="0"/>
            <a:pathLst>
              <a:path w="5979" h="8639" extrusionOk="0">
                <a:moveTo>
                  <a:pt x="2772" y="1948"/>
                </a:moveTo>
                <a:cubicBezTo>
                  <a:pt x="2240" y="3986"/>
                  <a:pt x="2591" y="8977"/>
                  <a:pt x="4476" y="8035"/>
                </a:cubicBezTo>
                <a:cubicBezTo>
                  <a:pt x="6296" y="7124"/>
                  <a:pt x="6402" y="3387"/>
                  <a:pt x="4963" y="1948"/>
                </a:cubicBezTo>
                <a:cubicBezTo>
                  <a:pt x="3354" y="340"/>
                  <a:pt x="-946" y="6492"/>
                  <a:pt x="1068" y="7548"/>
                </a:cubicBezTo>
                <a:cubicBezTo>
                  <a:pt x="3301" y="8718"/>
                  <a:pt x="7196" y="2765"/>
                  <a:pt x="5207" y="1218"/>
                </a:cubicBezTo>
                <a:cubicBezTo>
                  <a:pt x="3515" y="-97"/>
                  <a:pt x="613" y="3034"/>
                  <a:pt x="94" y="5113"/>
                </a:cubicBezTo>
                <a:cubicBezTo>
                  <a:pt x="-282" y="6617"/>
                  <a:pt x="1780" y="8988"/>
                  <a:pt x="3259" y="8522"/>
                </a:cubicBezTo>
                <a:cubicBezTo>
                  <a:pt x="5985" y="7660"/>
                  <a:pt x="4306" y="2021"/>
                  <a:pt x="2285" y="0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36" name="Shape 136"/>
          <p:cNvSpPr/>
          <p:nvPr/>
        </p:nvSpPr>
        <p:spPr>
          <a:xfrm>
            <a:off x="4743118" y="3706807"/>
            <a:ext cx="209325" cy="237100"/>
          </a:xfrm>
          <a:custGeom>
            <a:avLst/>
            <a:gdLst/>
            <a:ahLst/>
            <a:cxnLst/>
            <a:rect l="0" t="0" r="0" b="0"/>
            <a:pathLst>
              <a:path w="8373" h="9484" extrusionOk="0">
                <a:moveTo>
                  <a:pt x="4571" y="250"/>
                </a:moveTo>
                <a:cubicBezTo>
                  <a:pt x="3232" y="4024"/>
                  <a:pt x="214" y="4162"/>
                  <a:pt x="1893" y="7798"/>
                </a:cubicBezTo>
                <a:cubicBezTo>
                  <a:pt x="3093" y="10399"/>
                  <a:pt x="4909" y="7821"/>
                  <a:pt x="7493" y="6581"/>
                </a:cubicBezTo>
                <a:cubicBezTo>
                  <a:pt x="9392" y="5669"/>
                  <a:pt x="7687" y="1407"/>
                  <a:pt x="5789" y="494"/>
                </a:cubicBezTo>
                <a:cubicBezTo>
                  <a:pt x="3739" y="-492"/>
                  <a:pt x="3085" y="177"/>
                  <a:pt x="1406" y="1711"/>
                </a:cubicBezTo>
                <a:cubicBezTo>
                  <a:pt x="-393" y="3353"/>
                  <a:pt x="-623" y="8141"/>
                  <a:pt x="1650" y="9016"/>
                </a:cubicBezTo>
                <a:cubicBezTo>
                  <a:pt x="3967" y="9907"/>
                  <a:pt x="4430" y="9384"/>
                  <a:pt x="6519" y="8042"/>
                </a:cubicBezTo>
                <a:cubicBezTo>
                  <a:pt x="8635" y="6681"/>
                  <a:pt x="8841" y="1461"/>
                  <a:pt x="6519" y="494"/>
                </a:cubicBezTo>
                <a:cubicBezTo>
                  <a:pt x="4039" y="-539"/>
                  <a:pt x="446" y="7450"/>
                  <a:pt x="3111" y="7798"/>
                </a:cubicBezTo>
                <a:cubicBezTo>
                  <a:pt x="5388" y="8094"/>
                  <a:pt x="8080" y="3836"/>
                  <a:pt x="6763" y="1955"/>
                </a:cubicBezTo>
                <a:cubicBezTo>
                  <a:pt x="5688" y="420"/>
                  <a:pt x="1406" y="1785"/>
                  <a:pt x="1406" y="3659"/>
                </a:cubicBezTo>
                <a:cubicBezTo>
                  <a:pt x="1406" y="5218"/>
                  <a:pt x="2380" y="4876"/>
                  <a:pt x="3354" y="6094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37" name="Shape 137"/>
          <p:cNvSpPr/>
          <p:nvPr/>
        </p:nvSpPr>
        <p:spPr>
          <a:xfrm>
            <a:off x="6998433" y="3767720"/>
            <a:ext cx="232775" cy="251550"/>
          </a:xfrm>
          <a:custGeom>
            <a:avLst/>
            <a:gdLst/>
            <a:ahLst/>
            <a:cxnLst/>
            <a:rect l="0" t="0" r="0" b="0"/>
            <a:pathLst>
              <a:path w="9311" h="10062" extrusionOk="0">
                <a:moveTo>
                  <a:pt x="5908" y="2439"/>
                </a:moveTo>
                <a:cubicBezTo>
                  <a:pt x="3716" y="5361"/>
                  <a:pt x="411" y="4804"/>
                  <a:pt x="1525" y="8283"/>
                </a:cubicBezTo>
                <a:cubicBezTo>
                  <a:pt x="2490" y="11300"/>
                  <a:pt x="4914" y="9702"/>
                  <a:pt x="7856" y="8526"/>
                </a:cubicBezTo>
                <a:cubicBezTo>
                  <a:pt x="10445" y="7490"/>
                  <a:pt x="9132" y="1495"/>
                  <a:pt x="6638" y="248"/>
                </a:cubicBezTo>
                <a:cubicBezTo>
                  <a:pt x="3866" y="-1137"/>
                  <a:pt x="-445" y="3765"/>
                  <a:pt x="64" y="6822"/>
                </a:cubicBezTo>
                <a:cubicBezTo>
                  <a:pt x="491" y="9385"/>
                  <a:pt x="6905" y="8997"/>
                  <a:pt x="7856" y="6579"/>
                </a:cubicBezTo>
                <a:cubicBezTo>
                  <a:pt x="8770" y="4251"/>
                  <a:pt x="3865" y="833"/>
                  <a:pt x="1769" y="2196"/>
                </a:cubicBezTo>
                <a:cubicBezTo>
                  <a:pt x="88" y="3288"/>
                  <a:pt x="1966" y="8005"/>
                  <a:pt x="3960" y="7796"/>
                </a:cubicBezTo>
                <a:cubicBezTo>
                  <a:pt x="5412" y="7643"/>
                  <a:pt x="5117" y="2522"/>
                  <a:pt x="3960" y="3413"/>
                </a:cubicBezTo>
                <a:cubicBezTo>
                  <a:pt x="2220" y="4751"/>
                  <a:pt x="1070" y="5886"/>
                  <a:pt x="2499" y="7553"/>
                </a:cubicBezTo>
                <a:cubicBezTo>
                  <a:pt x="3944" y="9239"/>
                  <a:pt x="5446" y="8518"/>
                  <a:pt x="6882" y="6822"/>
                </a:cubicBezTo>
                <a:cubicBezTo>
                  <a:pt x="8717" y="4652"/>
                  <a:pt x="9508" y="3534"/>
                  <a:pt x="7856" y="1222"/>
                </a:cubicBezTo>
                <a:cubicBezTo>
                  <a:pt x="6503" y="-670"/>
                  <a:pt x="5542" y="1465"/>
                  <a:pt x="3229" y="1709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  <p:sp>
        <p:nvSpPr>
          <p:cNvPr id="138" name="Shape 138"/>
          <p:cNvSpPr/>
          <p:nvPr/>
        </p:nvSpPr>
        <p:spPr>
          <a:xfrm>
            <a:off x="6524088" y="2392175"/>
            <a:ext cx="187575" cy="221975"/>
          </a:xfrm>
          <a:custGeom>
            <a:avLst/>
            <a:gdLst/>
            <a:ahLst/>
            <a:cxnLst/>
            <a:rect l="0" t="0" r="0" b="0"/>
            <a:pathLst>
              <a:path w="7503" h="8879" extrusionOk="0">
                <a:moveTo>
                  <a:pt x="4915" y="0"/>
                </a:moveTo>
                <a:cubicBezTo>
                  <a:pt x="3576" y="3896"/>
                  <a:pt x="735" y="3955"/>
                  <a:pt x="2237" y="7792"/>
                </a:cubicBezTo>
                <a:cubicBezTo>
                  <a:pt x="3210" y="10278"/>
                  <a:pt x="5519" y="7747"/>
                  <a:pt x="7107" y="5600"/>
                </a:cubicBezTo>
                <a:cubicBezTo>
                  <a:pt x="8301" y="3984"/>
                  <a:pt x="4843" y="496"/>
                  <a:pt x="2968" y="1218"/>
                </a:cubicBezTo>
                <a:cubicBezTo>
                  <a:pt x="907" y="2010"/>
                  <a:pt x="-1121" y="7012"/>
                  <a:pt x="1020" y="7548"/>
                </a:cubicBezTo>
                <a:cubicBezTo>
                  <a:pt x="3485" y="8164"/>
                  <a:pt x="4175" y="7964"/>
                  <a:pt x="5889" y="6087"/>
                </a:cubicBezTo>
                <a:cubicBezTo>
                  <a:pt x="7286" y="4556"/>
                  <a:pt x="7161" y="3748"/>
                  <a:pt x="6133" y="1948"/>
                </a:cubicBezTo>
                <a:cubicBezTo>
                  <a:pt x="4993" y="-46"/>
                  <a:pt x="377" y="3304"/>
                  <a:pt x="289" y="5600"/>
                </a:cubicBezTo>
                <a:cubicBezTo>
                  <a:pt x="231" y="7095"/>
                  <a:pt x="4672" y="6122"/>
                  <a:pt x="4672" y="4626"/>
                </a:cubicBezTo>
                <a:cubicBezTo>
                  <a:pt x="4672" y="3031"/>
                  <a:pt x="308" y="1836"/>
                  <a:pt x="46" y="3409"/>
                </a:cubicBezTo>
                <a:cubicBezTo>
                  <a:pt x="-325" y="5638"/>
                  <a:pt x="5054" y="7678"/>
                  <a:pt x="6376" y="5844"/>
                </a:cubicBezTo>
                <a:cubicBezTo>
                  <a:pt x="7800" y="3865"/>
                  <a:pt x="8036" y="2497"/>
                  <a:pt x="6133" y="974"/>
                </a:cubicBezTo>
                <a:cubicBezTo>
                  <a:pt x="4426" y="-391"/>
                  <a:pt x="1591" y="1863"/>
                  <a:pt x="46" y="3409"/>
                </a:cubicBez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 idx="4294967295"/>
          </p:nvPr>
        </p:nvSpPr>
        <p:spPr>
          <a:xfrm>
            <a:off x="685800" y="1354742"/>
            <a:ext cx="7772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/>
              <a:t>89,526,124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subTitle" idx="4294967295"/>
          </p:nvPr>
        </p:nvSpPr>
        <p:spPr>
          <a:xfrm>
            <a:off x="685800" y="2611453"/>
            <a:ext cx="77724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Whoa! That’s a big number, aren’t you proud?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ctrTitle" idx="4294967295"/>
          </p:nvPr>
        </p:nvSpPr>
        <p:spPr>
          <a:xfrm>
            <a:off x="3318525" y="876600"/>
            <a:ext cx="3445200" cy="894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3600">
                <a:latin typeface="Sniglet"/>
                <a:ea typeface="Sniglet"/>
                <a:cs typeface="Sniglet"/>
                <a:sym typeface="Sniglet"/>
              </a:rPr>
              <a:t>89,526,124$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subTitle" idx="4294967295"/>
          </p:nvPr>
        </p:nvSpPr>
        <p:spPr>
          <a:xfrm>
            <a:off x="3318525" y="1335107"/>
            <a:ext cx="34452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That’s a lot of money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ctrTitle" idx="4294967295"/>
          </p:nvPr>
        </p:nvSpPr>
        <p:spPr>
          <a:xfrm>
            <a:off x="3318525" y="3200692"/>
            <a:ext cx="3445200" cy="894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3600">
                <a:latin typeface="Sniglet"/>
                <a:ea typeface="Sniglet"/>
                <a:cs typeface="Sniglet"/>
                <a:sym typeface="Sniglet"/>
              </a:rPr>
              <a:t>100%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subTitle" idx="4294967295"/>
          </p:nvPr>
        </p:nvSpPr>
        <p:spPr>
          <a:xfrm>
            <a:off x="3318525" y="3659200"/>
            <a:ext cx="34452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Total success!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ctrTitle" idx="4294967295"/>
          </p:nvPr>
        </p:nvSpPr>
        <p:spPr>
          <a:xfrm>
            <a:off x="3318525" y="2038646"/>
            <a:ext cx="3445200" cy="894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3600">
                <a:latin typeface="Sniglet"/>
                <a:ea typeface="Sniglet"/>
                <a:cs typeface="Sniglet"/>
                <a:sym typeface="Sniglet"/>
              </a:rPr>
              <a:t>185,244 users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ubTitle" idx="4294967295"/>
          </p:nvPr>
        </p:nvSpPr>
        <p:spPr>
          <a:xfrm>
            <a:off x="3318525" y="2497154"/>
            <a:ext cx="34452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And a lot of users</a:t>
            </a:r>
          </a:p>
        </p:txBody>
      </p:sp>
      <p:sp>
        <p:nvSpPr>
          <p:cNvPr id="155" name="Shape 155"/>
          <p:cNvSpPr/>
          <p:nvPr/>
        </p:nvSpPr>
        <p:spPr>
          <a:xfrm>
            <a:off x="2636170" y="2277520"/>
            <a:ext cx="589582" cy="624330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2636167" y="3464630"/>
            <a:ext cx="646268" cy="596907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2600060" y="1146156"/>
            <a:ext cx="718468" cy="568583"/>
          </a:xfrm>
          <a:custGeom>
            <a:avLst/>
            <a:gdLst/>
            <a:ahLst/>
            <a:cxnLst/>
            <a:rect l="0" t="0" r="0" b="0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process is easy</a:t>
            </a:r>
          </a:p>
        </p:txBody>
      </p:sp>
      <p:sp>
        <p:nvSpPr>
          <p:cNvPr id="163" name="Shape 163"/>
          <p:cNvSpPr/>
          <p:nvPr/>
        </p:nvSpPr>
        <p:spPr>
          <a:xfrm>
            <a:off x="1130925" y="1909250"/>
            <a:ext cx="2409600" cy="1325100"/>
          </a:xfrm>
          <a:prstGeom prst="homePlate">
            <a:avLst>
              <a:gd name="adj" fmla="val 30129"/>
            </a:avLst>
          </a:prstGeom>
          <a:solidFill>
            <a:schemeClr val="lt1"/>
          </a:solidFill>
          <a:ln w="3810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first</a:t>
            </a:r>
          </a:p>
        </p:txBody>
      </p:sp>
      <p:sp>
        <p:nvSpPr>
          <p:cNvPr id="164" name="Shape 164"/>
          <p:cNvSpPr/>
          <p:nvPr/>
        </p:nvSpPr>
        <p:spPr>
          <a:xfrm>
            <a:off x="3296782" y="1909250"/>
            <a:ext cx="2455800" cy="1325100"/>
          </a:xfrm>
          <a:prstGeom prst="chevron">
            <a:avLst>
              <a:gd name="adj" fmla="val 29853"/>
            </a:avLst>
          </a:prstGeom>
          <a:solidFill>
            <a:schemeClr val="lt1"/>
          </a:solidFill>
          <a:ln w="3810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second</a:t>
            </a:r>
          </a:p>
        </p:txBody>
      </p:sp>
      <p:sp>
        <p:nvSpPr>
          <p:cNvPr id="165" name="Shape 165"/>
          <p:cNvSpPr/>
          <p:nvPr/>
        </p:nvSpPr>
        <p:spPr>
          <a:xfrm>
            <a:off x="5508978" y="1909250"/>
            <a:ext cx="2455800" cy="1325100"/>
          </a:xfrm>
          <a:prstGeom prst="chevron">
            <a:avLst>
              <a:gd name="adj" fmla="val 29853"/>
            </a:avLst>
          </a:prstGeom>
          <a:solidFill>
            <a:schemeClr val="lt1"/>
          </a:solidFill>
          <a:ln w="3810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rPr>
              <a:t>last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review some concepts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1081850" y="14355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2"/>
          </p:nvPr>
        </p:nvSpPr>
        <p:spPr>
          <a:xfrm>
            <a:off x="3425300" y="14355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3"/>
          </p:nvPr>
        </p:nvSpPr>
        <p:spPr>
          <a:xfrm>
            <a:off x="5768750" y="14355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1081850" y="28071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2"/>
          </p:nvPr>
        </p:nvSpPr>
        <p:spPr>
          <a:xfrm>
            <a:off x="3425300" y="28071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body" idx="3"/>
          </p:nvPr>
        </p:nvSpPr>
        <p:spPr>
          <a:xfrm>
            <a:off x="5768750" y="2807125"/>
            <a:ext cx="2229300" cy="1486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1604425" y="3720500"/>
            <a:ext cx="5935200" cy="519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</a:p>
        </p:txBody>
      </p:sp>
      <p:pic>
        <p:nvPicPr>
          <p:cNvPr id="182" name="Shape 182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000" y="585525"/>
            <a:ext cx="3978000" cy="329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62" y="2455103"/>
            <a:ext cx="3950865" cy="246245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448" y="420901"/>
            <a:ext cx="2742538" cy="147053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076" y="-12526"/>
            <a:ext cx="5936499" cy="4401198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3233" y="471007"/>
            <a:ext cx="2715939" cy="3802315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4126966" y="2876635"/>
            <a:ext cx="2293829" cy="139668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body" idx="4294967295"/>
          </p:nvPr>
        </p:nvSpPr>
        <p:spPr>
          <a:xfrm>
            <a:off x="1547450" y="529575"/>
            <a:ext cx="2780400" cy="393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Android project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Show and explain your web, app or software projects using these gadget templates.</a:t>
            </a:r>
          </a:p>
        </p:txBody>
      </p:sp>
      <p:sp>
        <p:nvSpPr>
          <p:cNvPr id="188" name="Shape 188"/>
          <p:cNvSpPr/>
          <p:nvPr/>
        </p:nvSpPr>
        <p:spPr>
          <a:xfrm>
            <a:off x="5221125" y="836850"/>
            <a:ext cx="1653285" cy="3317460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9" name="Shape 189"/>
          <p:cNvSpPr/>
          <p:nvPr/>
        </p:nvSpPr>
        <p:spPr>
          <a:xfrm>
            <a:off x="5295469" y="1115059"/>
            <a:ext cx="1504499" cy="26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800">
                <a:solidFill>
                  <a:srgbClr val="999999"/>
                </a:solidFill>
                <a:latin typeface="Sniglet"/>
                <a:ea typeface="Sniglet"/>
                <a:cs typeface="Sniglet"/>
                <a:sym typeface="Sniglet"/>
              </a:rPr>
              <a:t>Place your screenshot here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5366599" y="888725"/>
            <a:ext cx="1553245" cy="3268691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4294967295"/>
          </p:nvPr>
        </p:nvSpPr>
        <p:spPr>
          <a:xfrm>
            <a:off x="1547450" y="529575"/>
            <a:ext cx="2780400" cy="393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iPhone project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Show and explain your web, app or software projects using these gadget templates.</a:t>
            </a:r>
          </a:p>
        </p:txBody>
      </p:sp>
      <p:sp>
        <p:nvSpPr>
          <p:cNvPr id="196" name="Shape 196"/>
          <p:cNvSpPr/>
          <p:nvPr/>
        </p:nvSpPr>
        <p:spPr>
          <a:xfrm>
            <a:off x="5466099" y="1357400"/>
            <a:ext cx="1320900" cy="233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800">
                <a:solidFill>
                  <a:srgbClr val="999999"/>
                </a:solidFill>
                <a:latin typeface="Sniglet"/>
                <a:ea typeface="Sniglet"/>
                <a:cs typeface="Sniglet"/>
                <a:sym typeface="Sniglet"/>
              </a:rPr>
              <a:t>Place your screenshot here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4939650" y="782074"/>
            <a:ext cx="2423232" cy="3427063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body" idx="4294967295"/>
          </p:nvPr>
        </p:nvSpPr>
        <p:spPr>
          <a:xfrm>
            <a:off x="1547450" y="529575"/>
            <a:ext cx="2780400" cy="393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Tablet project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Show and explain your web, app or software projects using these gadget templates.</a:t>
            </a:r>
          </a:p>
        </p:txBody>
      </p:sp>
      <p:sp>
        <p:nvSpPr>
          <p:cNvPr id="203" name="Shape 203"/>
          <p:cNvSpPr/>
          <p:nvPr/>
        </p:nvSpPr>
        <p:spPr>
          <a:xfrm>
            <a:off x="5113075" y="1115050"/>
            <a:ext cx="2075700" cy="27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800">
                <a:solidFill>
                  <a:srgbClr val="999999"/>
                </a:solidFill>
                <a:latin typeface="Sniglet"/>
                <a:ea typeface="Sniglet"/>
                <a:cs typeface="Sniglet"/>
                <a:sym typeface="Sniglet"/>
              </a:rPr>
              <a:t>Place your screenshot here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/>
        </p:nvSpPr>
        <p:spPr>
          <a:xfrm>
            <a:off x="3962150" y="999794"/>
            <a:ext cx="3855147" cy="3001276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2A95B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body" idx="4294967295"/>
          </p:nvPr>
        </p:nvSpPr>
        <p:spPr>
          <a:xfrm>
            <a:off x="1090250" y="529575"/>
            <a:ext cx="2780400" cy="393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Desktop project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Show and explain your web, app or software projects using these gadget templates.</a:t>
            </a:r>
          </a:p>
        </p:txBody>
      </p:sp>
      <p:sp>
        <p:nvSpPr>
          <p:cNvPr id="210" name="Shape 210"/>
          <p:cNvSpPr/>
          <p:nvPr/>
        </p:nvSpPr>
        <p:spPr>
          <a:xfrm>
            <a:off x="4120873" y="1162625"/>
            <a:ext cx="3542699" cy="225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800">
                <a:solidFill>
                  <a:srgbClr val="999999"/>
                </a:solidFill>
                <a:latin typeface="Sniglet"/>
                <a:ea typeface="Sniglet"/>
                <a:cs typeface="Sniglet"/>
                <a:sym typeface="Sniglet"/>
              </a:rPr>
              <a:t>Place your screenshot here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2093925" y="1894625"/>
            <a:ext cx="5100900" cy="216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Any questions?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You can find me at: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@username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user@mail.me</a:t>
            </a:r>
          </a:p>
        </p:txBody>
      </p:sp>
      <p:sp>
        <p:nvSpPr>
          <p:cNvPr id="217" name="Shape 217"/>
          <p:cNvSpPr/>
          <p:nvPr/>
        </p:nvSpPr>
        <p:spPr>
          <a:xfrm flipH="1">
            <a:off x="1082113" y="898786"/>
            <a:ext cx="923990" cy="851362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2A95B7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7020900" cy="2706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Special thanks to all the people who made and released these awesome resources for free: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Presentation design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1049500" y="1458000"/>
            <a:ext cx="7073700" cy="2406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This presentation uses the following typographies and colors: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Titles: Patrick Hand SC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Body copy: Sniglet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You can download the fonts on these pages: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>
                <a:solidFill>
                  <a:srgbClr val="2A95B7"/>
                </a:solidFill>
                <a:hlinkClick r:id="rId3"/>
              </a:rPr>
              <a:t>https://www.fontsquirrel.com/fonts/sniglet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>
                <a:solidFill>
                  <a:srgbClr val="2A95B7"/>
                </a:solidFill>
                <a:hlinkClick r:id="rId4"/>
              </a:rPr>
              <a:t>http://www.1001freefonts.com/patrick_hand_sc.font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30" name="Shape 230"/>
          <p:cNvSpPr txBox="1"/>
          <p:nvPr/>
        </p:nvSpPr>
        <p:spPr>
          <a:xfrm>
            <a:off x="1637325" y="3574850"/>
            <a:ext cx="5241900" cy="53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Sniglet"/>
                <a:ea typeface="Sniglet"/>
                <a:cs typeface="Sniglet"/>
                <a:sym typeface="Snigle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rgbClr val="666666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rgbClr val="666666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95B7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/>
        </p:nvSpPr>
        <p:spPr>
          <a:xfrm>
            <a:off x="6248575" y="312075"/>
            <a:ext cx="2592000" cy="152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FFFFFF"/>
              </a:buClr>
              <a:buSzPct val="100000"/>
              <a:buFont typeface="Sniglet"/>
              <a:buChar char="●"/>
            </a:pP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FFFFFF"/>
              </a:buClr>
              <a:buSzPct val="100000"/>
              <a:buFont typeface="Sniglet"/>
              <a:buChar char="●"/>
            </a:pP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Change fill color and opacity.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277964" y="271962"/>
            <a:ext cx="373873" cy="479695"/>
          </a:xfrm>
          <a:custGeom>
            <a:avLst/>
            <a:gdLst/>
            <a:ahLst/>
            <a:cxnLst/>
            <a:rect l="0" t="0" r="0" b="0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852800" y="338968"/>
            <a:ext cx="398875" cy="337703"/>
          </a:xfrm>
          <a:custGeom>
            <a:avLst/>
            <a:gdLst/>
            <a:ahLst/>
            <a:cxnLst/>
            <a:rect l="0" t="0" r="0" b="0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1445207" y="340017"/>
            <a:ext cx="387139" cy="341965"/>
          </a:xfrm>
          <a:custGeom>
            <a:avLst/>
            <a:gdLst/>
            <a:ahLst/>
            <a:cxnLst/>
            <a:rect l="0" t="0" r="0" b="0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>
            <a:off x="2071095" y="330991"/>
            <a:ext cx="315367" cy="354182"/>
          </a:xfrm>
          <a:custGeom>
            <a:avLst/>
            <a:gdLst/>
            <a:ahLst/>
            <a:cxnLst/>
            <a:rect l="0" t="0" r="0" b="0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2678363" y="327800"/>
            <a:ext cx="268576" cy="357372"/>
          </a:xfrm>
          <a:custGeom>
            <a:avLst/>
            <a:gdLst/>
            <a:ahLst/>
            <a:cxnLst/>
            <a:rect l="0" t="0" r="0" b="0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>
            <a:off x="3190979" y="323538"/>
            <a:ext cx="414829" cy="366420"/>
          </a:xfrm>
          <a:custGeom>
            <a:avLst/>
            <a:gdLst/>
            <a:ahLst/>
            <a:cxnLst/>
            <a:rect l="0" t="0" r="0" b="0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3808912" y="301728"/>
            <a:ext cx="355777" cy="411092"/>
          </a:xfrm>
          <a:custGeom>
            <a:avLst/>
            <a:gdLst/>
            <a:ahLst/>
            <a:cxnLst/>
            <a:rect l="0" t="0" r="0" b="0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4367794" y="328325"/>
            <a:ext cx="414283" cy="362159"/>
          </a:xfrm>
          <a:custGeom>
            <a:avLst/>
            <a:gdLst/>
            <a:ahLst/>
            <a:cxnLst/>
            <a:rect l="0" t="0" r="0" b="0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4977728" y="334706"/>
            <a:ext cx="366420" cy="349395"/>
          </a:xfrm>
          <a:custGeom>
            <a:avLst/>
            <a:gdLst/>
            <a:ahLst/>
            <a:cxnLst/>
            <a:rect l="0" t="0" r="0" b="0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5" name="Shape 245"/>
          <p:cNvSpPr/>
          <p:nvPr/>
        </p:nvSpPr>
        <p:spPr>
          <a:xfrm>
            <a:off x="5571184" y="326205"/>
            <a:ext cx="355777" cy="363230"/>
          </a:xfrm>
          <a:custGeom>
            <a:avLst/>
            <a:gdLst/>
            <a:ahLst/>
            <a:cxnLst/>
            <a:rect l="0" t="0" r="0" b="0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6" name="Shape 246"/>
          <p:cNvSpPr/>
          <p:nvPr/>
        </p:nvSpPr>
        <p:spPr>
          <a:xfrm>
            <a:off x="282226" y="865418"/>
            <a:ext cx="368540" cy="456288"/>
          </a:xfrm>
          <a:custGeom>
            <a:avLst/>
            <a:gdLst/>
            <a:ahLst/>
            <a:cxnLst/>
            <a:rect l="0" t="0" r="0" b="0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869825" y="865418"/>
            <a:ext cx="368540" cy="456288"/>
          </a:xfrm>
          <a:custGeom>
            <a:avLst/>
            <a:gdLst/>
            <a:ahLst/>
            <a:cxnLst/>
            <a:rect l="0" t="0" r="0" b="0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1447327" y="934019"/>
            <a:ext cx="380233" cy="327060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2034401" y="901041"/>
            <a:ext cx="379708" cy="384495"/>
          </a:xfrm>
          <a:custGeom>
            <a:avLst/>
            <a:gdLst/>
            <a:ahLst/>
            <a:cxnLst/>
            <a:rect l="0" t="0" r="0" b="0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2624666" y="926042"/>
            <a:ext cx="376517" cy="332917"/>
          </a:xfrm>
          <a:custGeom>
            <a:avLst/>
            <a:gdLst/>
            <a:ahLst/>
            <a:cxnLst/>
            <a:rect l="0" t="0" r="0" b="0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3218647" y="926042"/>
            <a:ext cx="365350" cy="336632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3815818" y="929757"/>
            <a:ext cx="338774" cy="32920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4384819" y="911137"/>
            <a:ext cx="375447" cy="368016"/>
          </a:xfrm>
          <a:custGeom>
            <a:avLst/>
            <a:gdLst/>
            <a:ahLst/>
            <a:cxnLst/>
            <a:rect l="0" t="0" r="0" b="0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4934129" y="870729"/>
            <a:ext cx="458408" cy="451502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5532895" y="886682"/>
            <a:ext cx="429691" cy="410568"/>
          </a:xfrm>
          <a:custGeom>
            <a:avLst/>
            <a:gdLst/>
            <a:ahLst/>
            <a:cxnLst/>
            <a:rect l="0" t="0" r="0" b="0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252963" y="1538096"/>
            <a:ext cx="421211" cy="298888"/>
          </a:xfrm>
          <a:custGeom>
            <a:avLst/>
            <a:gdLst/>
            <a:ahLst/>
            <a:cxnLst/>
            <a:rect l="0" t="0" r="0" b="0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842704" y="1481734"/>
            <a:ext cx="417998" cy="404710"/>
          </a:xfrm>
          <a:custGeom>
            <a:avLst/>
            <a:gdLst/>
            <a:ahLst/>
            <a:cxnLst/>
            <a:rect l="0" t="0" r="0" b="0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1445732" y="1499807"/>
            <a:ext cx="376517" cy="380255"/>
          </a:xfrm>
          <a:custGeom>
            <a:avLst/>
            <a:gdLst/>
            <a:ahLst/>
            <a:cxnLst/>
            <a:rect l="0" t="0" r="0" b="0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2029615" y="1488115"/>
            <a:ext cx="392472" cy="391401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2629977" y="1500354"/>
            <a:ext cx="365350" cy="366945"/>
          </a:xfrm>
          <a:custGeom>
            <a:avLst/>
            <a:gdLst/>
            <a:ahLst/>
            <a:cxnLst/>
            <a:rect l="0" t="0" r="0" b="0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3234054" y="1457279"/>
            <a:ext cx="332917" cy="452551"/>
          </a:xfrm>
          <a:custGeom>
            <a:avLst/>
            <a:gdLst/>
            <a:ahLst/>
            <a:cxnLst/>
            <a:rect l="0" t="0" r="0" b="0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3777529" y="1547144"/>
            <a:ext cx="417998" cy="269625"/>
          </a:xfrm>
          <a:custGeom>
            <a:avLst/>
            <a:gdLst/>
            <a:ahLst/>
            <a:cxnLst/>
            <a:rect l="0" t="0" r="0" b="0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4382677" y="1489710"/>
            <a:ext cx="385041" cy="389281"/>
          </a:xfrm>
          <a:custGeom>
            <a:avLst/>
            <a:gdLst/>
            <a:ahLst/>
            <a:cxnLst/>
            <a:rect l="0" t="0" r="0" b="0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4969227" y="1474828"/>
            <a:ext cx="387161" cy="402569"/>
          </a:xfrm>
          <a:custGeom>
            <a:avLst/>
            <a:gdLst/>
            <a:ahLst/>
            <a:cxnLst/>
            <a:rect l="0" t="0" r="0" b="0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5538752" y="1486520"/>
            <a:ext cx="414283" cy="388210"/>
          </a:xfrm>
          <a:custGeom>
            <a:avLst/>
            <a:gdLst/>
            <a:ahLst/>
            <a:cxnLst/>
            <a:rect l="0" t="0" r="0" b="0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301895" y="2092192"/>
            <a:ext cx="324415" cy="354203"/>
          </a:xfrm>
          <a:custGeom>
            <a:avLst/>
            <a:gdLst/>
            <a:ahLst/>
            <a:cxnLst/>
            <a:rect l="0" t="0" r="0" b="0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875135" y="2092739"/>
            <a:ext cx="346226" cy="348324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1469662" y="2092739"/>
            <a:ext cx="346205" cy="348324"/>
          </a:xfrm>
          <a:custGeom>
            <a:avLst/>
            <a:gdLst/>
            <a:ahLst/>
            <a:cxnLst/>
            <a:rect l="0" t="0" r="0" b="0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2052475" y="2092739"/>
            <a:ext cx="345680" cy="348324"/>
          </a:xfrm>
          <a:custGeom>
            <a:avLst/>
            <a:gdLst/>
            <a:ahLst/>
            <a:cxnLst/>
            <a:rect l="0" t="0" r="0" b="0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2720367" y="2038496"/>
            <a:ext cx="186685" cy="460550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3319155" y="2041687"/>
            <a:ext cx="161683" cy="455217"/>
          </a:xfrm>
          <a:custGeom>
            <a:avLst/>
            <a:gdLst/>
            <a:ahLst/>
            <a:cxnLst/>
            <a:rect l="0" t="0" r="0" b="0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3912065" y="2092192"/>
            <a:ext cx="147324" cy="348871"/>
          </a:xfrm>
          <a:custGeom>
            <a:avLst/>
            <a:gdLst/>
            <a:ahLst/>
            <a:cxnLst/>
            <a:rect l="0" t="0" r="0" b="0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4402368" y="2087406"/>
            <a:ext cx="343014" cy="363230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975608" y="2096978"/>
            <a:ext cx="375993" cy="347275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5570114" y="2037950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00283" y="2642049"/>
            <a:ext cx="127108" cy="429713"/>
          </a:xfrm>
          <a:custGeom>
            <a:avLst/>
            <a:gdLst/>
            <a:ahLst/>
            <a:cxnLst/>
            <a:rect l="0" t="0" r="0" b="0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913424" y="2626095"/>
            <a:ext cx="274957" cy="460550"/>
          </a:xfrm>
          <a:custGeom>
            <a:avLst/>
            <a:gdLst/>
            <a:ahLst/>
            <a:cxnLst/>
            <a:rect l="0" t="0" r="0" b="0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1461139" y="2626095"/>
            <a:ext cx="360039" cy="460550"/>
          </a:xfrm>
          <a:custGeom>
            <a:avLst/>
            <a:gdLst/>
            <a:ahLst/>
            <a:cxnLst/>
            <a:rect l="0" t="0" r="0" b="0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2592213" y="2704268"/>
            <a:ext cx="434499" cy="242503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2013115" y="2653741"/>
            <a:ext cx="421735" cy="398875"/>
          </a:xfrm>
          <a:custGeom>
            <a:avLst/>
            <a:gdLst/>
            <a:ahLst/>
            <a:cxnLst/>
            <a:rect l="0" t="0" r="0" b="0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3210670" y="2663859"/>
            <a:ext cx="373327" cy="376517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2" name="Shape 282"/>
          <p:cNvSpPr/>
          <p:nvPr/>
        </p:nvSpPr>
        <p:spPr>
          <a:xfrm>
            <a:off x="3796674" y="2667050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4332172" y="2667050"/>
            <a:ext cx="492436" cy="398329"/>
          </a:xfrm>
          <a:custGeom>
            <a:avLst/>
            <a:gdLst/>
            <a:ahLst/>
            <a:cxnLst/>
            <a:rect l="0" t="0" r="0" b="0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4" name="Shape 284"/>
          <p:cNvSpPr/>
          <p:nvPr/>
        </p:nvSpPr>
        <p:spPr>
          <a:xfrm>
            <a:off x="5012302" y="2651096"/>
            <a:ext cx="296222" cy="412141"/>
          </a:xfrm>
          <a:custGeom>
            <a:avLst/>
            <a:gdLst/>
            <a:ahLst/>
            <a:cxnLst/>
            <a:rect l="0" t="0" r="0" b="0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5" name="Shape 285"/>
          <p:cNvSpPr/>
          <p:nvPr/>
        </p:nvSpPr>
        <p:spPr>
          <a:xfrm>
            <a:off x="5602567" y="2671836"/>
            <a:ext cx="289294" cy="396187"/>
          </a:xfrm>
          <a:custGeom>
            <a:avLst/>
            <a:gdLst/>
            <a:ahLst/>
            <a:cxnLst/>
            <a:rect l="0" t="0" r="0" b="0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264677" y="3280175"/>
            <a:ext cx="417998" cy="330797"/>
          </a:xfrm>
          <a:custGeom>
            <a:avLst/>
            <a:gdLst/>
            <a:ahLst/>
            <a:cxnLst/>
            <a:rect l="0" t="0" r="0" b="0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7" name="Shape 287"/>
          <p:cNvSpPr/>
          <p:nvPr/>
        </p:nvSpPr>
        <p:spPr>
          <a:xfrm>
            <a:off x="848014" y="3304630"/>
            <a:ext cx="407377" cy="276553"/>
          </a:xfrm>
          <a:custGeom>
            <a:avLst/>
            <a:gdLst/>
            <a:ahLst/>
            <a:cxnLst/>
            <a:rect l="0" t="0" r="0" b="0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8" name="Shape 288"/>
          <p:cNvSpPr/>
          <p:nvPr/>
        </p:nvSpPr>
        <p:spPr>
          <a:xfrm>
            <a:off x="1447327" y="3292938"/>
            <a:ext cx="386614" cy="302079"/>
          </a:xfrm>
          <a:custGeom>
            <a:avLst/>
            <a:gdLst/>
            <a:ahLst/>
            <a:cxnLst/>
            <a:rect l="0" t="0" r="0" b="0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89" name="Shape 289"/>
          <p:cNvSpPr/>
          <p:nvPr/>
        </p:nvSpPr>
        <p:spPr>
          <a:xfrm>
            <a:off x="2032260" y="3284961"/>
            <a:ext cx="389303" cy="316438"/>
          </a:xfrm>
          <a:custGeom>
            <a:avLst/>
            <a:gdLst/>
            <a:ahLst/>
            <a:cxnLst/>
            <a:rect l="0" t="0" r="0" b="0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0" name="Shape 290"/>
          <p:cNvSpPr/>
          <p:nvPr/>
        </p:nvSpPr>
        <p:spPr>
          <a:xfrm>
            <a:off x="2640620" y="3259435"/>
            <a:ext cx="351515" cy="354706"/>
          </a:xfrm>
          <a:custGeom>
            <a:avLst/>
            <a:gdLst/>
            <a:ahLst/>
            <a:cxnLst/>
            <a:rect l="0" t="0" r="0" b="0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1" name="Shape 291"/>
          <p:cNvSpPr/>
          <p:nvPr/>
        </p:nvSpPr>
        <p:spPr>
          <a:xfrm>
            <a:off x="3196312" y="3304105"/>
            <a:ext cx="397258" cy="292507"/>
          </a:xfrm>
          <a:custGeom>
            <a:avLst/>
            <a:gdLst/>
            <a:ahLst/>
            <a:cxnLst/>
            <a:rect l="0" t="0" r="0" b="0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2" name="Shape 292"/>
          <p:cNvSpPr/>
          <p:nvPr/>
        </p:nvSpPr>
        <p:spPr>
          <a:xfrm>
            <a:off x="3784982" y="3304105"/>
            <a:ext cx="396733" cy="292507"/>
          </a:xfrm>
          <a:custGeom>
            <a:avLst/>
            <a:gdLst/>
            <a:ahLst/>
            <a:cxnLst/>
            <a:rect l="0" t="0" r="0" b="0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3" name="Shape 293"/>
          <p:cNvSpPr/>
          <p:nvPr/>
        </p:nvSpPr>
        <p:spPr>
          <a:xfrm>
            <a:off x="4383223" y="3275389"/>
            <a:ext cx="382353" cy="33503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4" name="Shape 294"/>
          <p:cNvSpPr/>
          <p:nvPr/>
        </p:nvSpPr>
        <p:spPr>
          <a:xfrm>
            <a:off x="4951132" y="3234980"/>
            <a:ext cx="419615" cy="422784"/>
          </a:xfrm>
          <a:custGeom>
            <a:avLst/>
            <a:gdLst/>
            <a:ahLst/>
            <a:cxnLst/>
            <a:rect l="0" t="0" r="0" b="0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5" name="Shape 295"/>
          <p:cNvSpPr/>
          <p:nvPr/>
        </p:nvSpPr>
        <p:spPr>
          <a:xfrm>
            <a:off x="5569064" y="3258910"/>
            <a:ext cx="359492" cy="364279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258820" y="3831080"/>
            <a:ext cx="409497" cy="398853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828345" y="3895419"/>
            <a:ext cx="436619" cy="266980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8" name="Shape 298"/>
          <p:cNvSpPr/>
          <p:nvPr/>
        </p:nvSpPr>
        <p:spPr>
          <a:xfrm>
            <a:off x="1518572" y="3803959"/>
            <a:ext cx="256359" cy="437143"/>
          </a:xfrm>
          <a:custGeom>
            <a:avLst/>
            <a:gdLst/>
            <a:ahLst/>
            <a:cxnLst/>
            <a:rect l="0" t="0" r="0" b="0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299" name="Shape 299"/>
          <p:cNvSpPr/>
          <p:nvPr/>
        </p:nvSpPr>
        <p:spPr>
          <a:xfrm>
            <a:off x="2069500" y="3845963"/>
            <a:ext cx="321749" cy="403661"/>
          </a:xfrm>
          <a:custGeom>
            <a:avLst/>
            <a:gdLst/>
            <a:ahLst/>
            <a:cxnLst/>
            <a:rect l="0" t="0" r="0" b="0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0" name="Shape 300"/>
          <p:cNvSpPr/>
          <p:nvPr/>
        </p:nvSpPr>
        <p:spPr>
          <a:xfrm>
            <a:off x="2632643" y="3876821"/>
            <a:ext cx="362159" cy="314821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1" name="Shape 301"/>
          <p:cNvSpPr/>
          <p:nvPr/>
        </p:nvSpPr>
        <p:spPr>
          <a:xfrm>
            <a:off x="3218100" y="3848629"/>
            <a:ext cx="363230" cy="363754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2" name="Shape 302"/>
          <p:cNvSpPr/>
          <p:nvPr/>
        </p:nvSpPr>
        <p:spPr>
          <a:xfrm>
            <a:off x="3804126" y="3843843"/>
            <a:ext cx="365874" cy="374397"/>
          </a:xfrm>
          <a:custGeom>
            <a:avLst/>
            <a:gdLst/>
            <a:ahLst/>
            <a:cxnLst/>
            <a:rect l="0" t="0" r="0" b="0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4363533" y="3847558"/>
            <a:ext cx="422260" cy="356848"/>
          </a:xfrm>
          <a:custGeom>
            <a:avLst/>
            <a:gdLst/>
            <a:ahLst/>
            <a:cxnLst/>
            <a:rect l="0" t="0" r="0" b="0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4" name="Shape 304"/>
          <p:cNvSpPr/>
          <p:nvPr/>
        </p:nvSpPr>
        <p:spPr>
          <a:xfrm>
            <a:off x="4969227" y="3840128"/>
            <a:ext cx="384495" cy="379708"/>
          </a:xfrm>
          <a:custGeom>
            <a:avLst/>
            <a:gdLst/>
            <a:ahLst/>
            <a:cxnLst/>
            <a:rect l="0" t="0" r="0" b="0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5" name="Shape 305"/>
          <p:cNvSpPr/>
          <p:nvPr/>
        </p:nvSpPr>
        <p:spPr>
          <a:xfrm>
            <a:off x="5566398" y="3822033"/>
            <a:ext cx="368540" cy="412163"/>
          </a:xfrm>
          <a:custGeom>
            <a:avLst/>
            <a:gdLst/>
            <a:ahLst/>
            <a:cxnLst/>
            <a:rect l="0" t="0" r="0" b="0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6" name="Shape 306"/>
          <p:cNvSpPr/>
          <p:nvPr/>
        </p:nvSpPr>
        <p:spPr>
          <a:xfrm>
            <a:off x="230650" y="4486231"/>
            <a:ext cx="474362" cy="267505"/>
          </a:xfrm>
          <a:custGeom>
            <a:avLst/>
            <a:gdLst/>
            <a:ahLst/>
            <a:cxnLst/>
            <a:rect l="0" t="0" r="0" b="0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858133" y="4415489"/>
            <a:ext cx="382375" cy="402590"/>
          </a:xfrm>
          <a:custGeom>
            <a:avLst/>
            <a:gdLst/>
            <a:ahLst/>
            <a:cxnLst/>
            <a:rect l="0" t="0" r="0" b="0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1430849" y="4392629"/>
            <a:ext cx="420643" cy="433952"/>
          </a:xfrm>
          <a:custGeom>
            <a:avLst/>
            <a:gdLst/>
            <a:ahLst/>
            <a:cxnLst/>
            <a:rect l="0" t="0" r="0" b="0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2039712" y="4429322"/>
            <a:ext cx="371207" cy="375993"/>
          </a:xfrm>
          <a:custGeom>
            <a:avLst/>
            <a:gdLst/>
            <a:ahLst/>
            <a:cxnLst/>
            <a:rect l="0" t="0" r="0" b="0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0" name="Shape 310"/>
          <p:cNvSpPr/>
          <p:nvPr/>
        </p:nvSpPr>
        <p:spPr>
          <a:xfrm>
            <a:off x="2590093" y="4430393"/>
            <a:ext cx="446191" cy="372256"/>
          </a:xfrm>
          <a:custGeom>
            <a:avLst/>
            <a:gdLst/>
            <a:ahLst/>
            <a:cxnLst/>
            <a:rect l="0" t="0" r="0" b="0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3227673" y="4398486"/>
            <a:ext cx="344085" cy="416403"/>
          </a:xfrm>
          <a:custGeom>
            <a:avLst/>
            <a:gdLst/>
            <a:ahLst/>
            <a:cxnLst/>
            <a:rect l="0" t="0" r="0" b="0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2" name="Shape 312"/>
          <p:cNvSpPr/>
          <p:nvPr/>
        </p:nvSpPr>
        <p:spPr>
          <a:xfrm>
            <a:off x="3742431" y="4393700"/>
            <a:ext cx="494054" cy="448311"/>
          </a:xfrm>
          <a:custGeom>
            <a:avLst/>
            <a:gdLst/>
            <a:ahLst/>
            <a:cxnLst/>
            <a:rect l="0" t="0" r="0" b="0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3" name="Shape 313"/>
          <p:cNvSpPr/>
          <p:nvPr/>
        </p:nvSpPr>
        <p:spPr>
          <a:xfrm>
            <a:off x="4336411" y="4386772"/>
            <a:ext cx="485006" cy="464265"/>
          </a:xfrm>
          <a:custGeom>
            <a:avLst/>
            <a:gdLst/>
            <a:ahLst/>
            <a:cxnLst/>
            <a:rect l="0" t="0" r="0" b="0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4" name="Shape 314"/>
          <p:cNvSpPr/>
          <p:nvPr/>
        </p:nvSpPr>
        <p:spPr>
          <a:xfrm>
            <a:off x="4946346" y="4497923"/>
            <a:ext cx="431308" cy="249955"/>
          </a:xfrm>
          <a:custGeom>
            <a:avLst/>
            <a:gdLst/>
            <a:ahLst/>
            <a:cxnLst/>
            <a:rect l="0" t="0" r="0" b="0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5" name="Shape 315"/>
          <p:cNvSpPr/>
          <p:nvPr/>
        </p:nvSpPr>
        <p:spPr>
          <a:xfrm>
            <a:off x="5591924" y="4452182"/>
            <a:ext cx="321749" cy="353133"/>
          </a:xfrm>
          <a:custGeom>
            <a:avLst/>
            <a:gdLst/>
            <a:ahLst/>
            <a:cxnLst/>
            <a:rect l="0" t="0" r="0" b="0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316" name="Shape 316"/>
          <p:cNvSpPr/>
          <p:nvPr/>
        </p:nvSpPr>
        <p:spPr>
          <a:xfrm>
            <a:off x="6350991" y="1877604"/>
            <a:ext cx="458408" cy="451502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7244611" y="1877594"/>
            <a:ext cx="1104910" cy="1088367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6535708" y="2088457"/>
            <a:ext cx="436619" cy="266980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>
            <a:off x="7689846" y="2385854"/>
            <a:ext cx="1052391" cy="643569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95B7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/>
        </p:nvSpPr>
        <p:spPr>
          <a:xfrm>
            <a:off x="208765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b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How? Follow Google instructions </a:t>
            </a:r>
            <a:r>
              <a:rPr lang="en" u="sng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325" name="Shape 325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434343"/>
                </a:highlight>
                <a:latin typeface="Sniglet"/>
                <a:ea typeface="Sniglet"/>
                <a:cs typeface="Sniglet"/>
                <a:sym typeface="Sniglet"/>
              </a:rPr>
              <a:t> and many more...</a:t>
            </a:r>
          </a:p>
        </p:txBody>
      </p:sp>
      <p:sp>
        <p:nvSpPr>
          <p:cNvPr id="326" name="Shape 326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F1C232"/>
                </a:solidFill>
              </a:rPr>
              <a:t>😉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2093925" y="963189"/>
            <a:ext cx="59763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4400" dirty="0" smtClean="0">
                <a:latin typeface="Helvetica" charset="0"/>
                <a:ea typeface="Helvetica" charset="0"/>
                <a:cs typeface="Helvetica" charset="0"/>
              </a:rPr>
              <a:t>Technologies</a:t>
            </a:r>
            <a:r>
              <a:rPr lang="es-ES" sz="6000" dirty="0" smtClean="0">
                <a:latin typeface="Helvetica" charset="0"/>
                <a:ea typeface="Helvetica" charset="0"/>
                <a:cs typeface="Helvetica" charset="0"/>
              </a:rPr>
              <a:t>?</a:t>
            </a:r>
            <a:endParaRPr lang="en" sz="60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5" name="Shape 55"/>
          <p:cNvSpPr/>
          <p:nvPr/>
        </p:nvSpPr>
        <p:spPr>
          <a:xfrm flipH="1">
            <a:off x="1082113" y="898786"/>
            <a:ext cx="923990" cy="851362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" name="Shape 74"/>
          <p:cNvSpPr txBox="1">
            <a:spLocks noGrp="1"/>
          </p:cNvSpPr>
          <p:nvPr>
            <p:ph type="body" idx="1"/>
          </p:nvPr>
        </p:nvSpPr>
        <p:spPr>
          <a:xfrm>
            <a:off x="1400228" y="2001095"/>
            <a:ext cx="7020900" cy="2706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s-ES" dirty="0" err="1" smtClean="0"/>
              <a:t>NodeJS</a:t>
            </a:r>
            <a:endParaRPr lang="es-ES" dirty="0" smtClean="0"/>
          </a:p>
          <a:p>
            <a:pPr marL="457200" lvl="0" indent="-228600" rtl="0">
              <a:spcBef>
                <a:spcPts val="0"/>
              </a:spcBef>
            </a:pPr>
            <a:endParaRPr lang="en" sz="1600" dirty="0"/>
          </a:p>
          <a:p>
            <a:pPr marL="457200" lvl="0" indent="-228600" rtl="0">
              <a:spcBef>
                <a:spcPts val="0"/>
              </a:spcBef>
            </a:pPr>
            <a:r>
              <a:rPr lang="es-ES" dirty="0" err="1" smtClean="0"/>
              <a:t>Websockets</a:t>
            </a:r>
            <a:endParaRPr lang="es-ES" dirty="0" smtClean="0"/>
          </a:p>
          <a:p>
            <a:pPr marL="457200" lvl="0" indent="-228600" rtl="0">
              <a:spcBef>
                <a:spcPts val="0"/>
              </a:spcBef>
            </a:pPr>
            <a:endParaRPr lang="en" sz="1600" dirty="0"/>
          </a:p>
          <a:p>
            <a:pPr marL="457200" lvl="0" indent="-228600" rtl="0">
              <a:spcBef>
                <a:spcPts val="0"/>
              </a:spcBef>
            </a:pPr>
            <a:r>
              <a:rPr lang="es-ES" dirty="0" smtClean="0"/>
              <a:t>JavaScript</a:t>
            </a:r>
            <a:endParaRPr lang="e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1821550" y="1811950"/>
            <a:ext cx="5500800" cy="115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Transition headline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xfrm>
            <a:off x="1821550" y="2840054"/>
            <a:ext cx="55008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  <p:sp>
        <p:nvSpPr>
          <p:cNvPr id="62" name="Shape 62"/>
          <p:cNvSpPr/>
          <p:nvPr/>
        </p:nvSpPr>
        <p:spPr>
          <a:xfrm>
            <a:off x="1911901" y="1466348"/>
            <a:ext cx="717688" cy="628874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2A95B7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441675" y="1857000"/>
            <a:ext cx="6260700" cy="81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Quotations are commonly printed as a means of inspiration and to invoke philosophical thoughts from the reader.</a:t>
            </a:r>
          </a:p>
        </p:txBody>
      </p:sp>
      <p:sp>
        <p:nvSpPr>
          <p:cNvPr id="68" name="Shape 68"/>
          <p:cNvSpPr/>
          <p:nvPr/>
        </p:nvSpPr>
        <p:spPr>
          <a:xfrm>
            <a:off x="4110026" y="990111"/>
            <a:ext cx="923990" cy="851362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2A95B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a slide title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7020900" cy="2706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And some 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But remember not to overload your slides with content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You audience will listen to you or read the content, but won’t do both.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 idx="4294967295"/>
          </p:nvPr>
        </p:nvSpPr>
        <p:spPr>
          <a:xfrm>
            <a:off x="2107550" y="2573950"/>
            <a:ext cx="49290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/>
              <a:t>BIG CONCEPT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subTitle" idx="4294967295"/>
          </p:nvPr>
        </p:nvSpPr>
        <p:spPr>
          <a:xfrm>
            <a:off x="2107449" y="3487750"/>
            <a:ext cx="4929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/>
              <a:t>Bring the attention of your audience over a key concept using icons or illustrations</a:t>
            </a:r>
          </a:p>
        </p:txBody>
      </p:sp>
      <p:sp>
        <p:nvSpPr>
          <p:cNvPr id="81" name="Shape 81"/>
          <p:cNvSpPr/>
          <p:nvPr/>
        </p:nvSpPr>
        <p:spPr>
          <a:xfrm>
            <a:off x="4469316" y="914747"/>
            <a:ext cx="1404621" cy="1423363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2" name="Shape 82"/>
          <p:cNvSpPr/>
          <p:nvPr/>
        </p:nvSpPr>
        <p:spPr>
          <a:xfrm rot="1472950">
            <a:off x="3192175" y="1625406"/>
            <a:ext cx="821232" cy="799967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197645" y="778725"/>
            <a:ext cx="359545" cy="349386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4" name="Shape 84"/>
          <p:cNvSpPr/>
          <p:nvPr/>
        </p:nvSpPr>
        <p:spPr>
          <a:xfrm rot="2487373">
            <a:off x="3966417" y="2364056"/>
            <a:ext cx="255795" cy="248567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049500" y="1459650"/>
            <a:ext cx="3417900" cy="275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White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milk and fresh snow, the color produced by the combination of all the colors of the visible spectrum.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also split your content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4676724" y="1459650"/>
            <a:ext cx="3393599" cy="275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Black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two or three columns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108185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gold, butter and ripe lemons. In the spectrum of visible light, yellow is found between green and orange.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2"/>
          </p:nvPr>
        </p:nvSpPr>
        <p:spPr>
          <a:xfrm>
            <a:off x="342530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colour of the clear sky and the deep sea. It is located between violet and green on the optical spectrum.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3"/>
          </p:nvPr>
        </p:nvSpPr>
        <p:spPr>
          <a:xfrm>
            <a:off x="5768750" y="1435525"/>
            <a:ext cx="2229300" cy="2847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blood, and because of this it has historically been associated with sacrifice, danger and courage.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eyt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774</Words>
  <Application>Microsoft Macintosh PowerPoint</Application>
  <PresentationFormat>Presentación en pantalla (16:9)</PresentationFormat>
  <Paragraphs>126</Paragraphs>
  <Slides>28</Slides>
  <Notes>28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4" baseType="lpstr">
      <vt:lpstr>Helvetica</vt:lpstr>
      <vt:lpstr>Arial</vt:lpstr>
      <vt:lpstr>Sniglet</vt:lpstr>
      <vt:lpstr>Patrick Hand SC</vt:lpstr>
      <vt:lpstr>Helvetica Neue</vt:lpstr>
      <vt:lpstr>Seyton template</vt:lpstr>
      <vt:lpstr>Parrot mini-drones &amp; Leap Motion</vt:lpstr>
      <vt:lpstr>Presentación de PowerPoint</vt:lpstr>
      <vt:lpstr>Technologies?</vt:lpstr>
      <vt:lpstr>Transition headline</vt:lpstr>
      <vt:lpstr>Presentación de PowerPoint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charts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Thanks!</vt:lpstr>
      <vt:lpstr>Credits</vt:lpstr>
      <vt:lpstr>Presentation design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Parrot mini-drones &amp; Leap Motion</dc:title>
  <cp:lastModifiedBy>Carlos Escuín Blasco</cp:lastModifiedBy>
  <cp:revision>4</cp:revision>
  <dcterms:modified xsi:type="dcterms:W3CDTF">2017-03-11T15:35:37Z</dcterms:modified>
</cp:coreProperties>
</file>